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Rg st="1" end="5"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93DC1-109F-41E4-8F45-247BC09FCF5A}" type="datetimeFigureOut">
              <a:rPr lang="ru-RU" smtClean="0"/>
              <a:t>13.05.2019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A91CF-DD15-43DB-A284-D6D93FE9615C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93DC1-109F-41E4-8F45-247BC09FCF5A}" type="datetimeFigureOut">
              <a:rPr lang="ru-RU" smtClean="0"/>
              <a:t>13.05.2019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A91CF-DD15-43DB-A284-D6D93FE9615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93DC1-109F-41E4-8F45-247BC09FCF5A}" type="datetimeFigureOut">
              <a:rPr lang="ru-RU" smtClean="0"/>
              <a:t>13.05.2019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A91CF-DD15-43DB-A284-D6D93FE9615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93DC1-109F-41E4-8F45-247BC09FCF5A}" type="datetimeFigureOut">
              <a:rPr lang="ru-RU" smtClean="0"/>
              <a:t>13.05.2019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A91CF-DD15-43DB-A284-D6D93FE9615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93DC1-109F-41E4-8F45-247BC09FCF5A}" type="datetimeFigureOut">
              <a:rPr lang="ru-RU" smtClean="0"/>
              <a:t>13.05.2019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E2AA91CF-DD15-43DB-A284-D6D93FE9615C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93DC1-109F-41E4-8F45-247BC09FCF5A}" type="datetimeFigureOut">
              <a:rPr lang="ru-RU" smtClean="0"/>
              <a:t>13.05.2019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A91CF-DD15-43DB-A284-D6D93FE9615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93DC1-109F-41E4-8F45-247BC09FCF5A}" type="datetimeFigureOut">
              <a:rPr lang="ru-RU" smtClean="0"/>
              <a:t>13.05.2019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A91CF-DD15-43DB-A284-D6D93FE9615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93DC1-109F-41E4-8F45-247BC09FCF5A}" type="datetimeFigureOut">
              <a:rPr lang="ru-RU" smtClean="0"/>
              <a:t>13.05.2019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A91CF-DD15-43DB-A284-D6D93FE9615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93DC1-109F-41E4-8F45-247BC09FCF5A}" type="datetimeFigureOut">
              <a:rPr lang="ru-RU" smtClean="0"/>
              <a:t>13.05.2019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A91CF-DD15-43DB-A284-D6D93FE9615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93DC1-109F-41E4-8F45-247BC09FCF5A}" type="datetimeFigureOut">
              <a:rPr lang="ru-RU" smtClean="0"/>
              <a:t>13.05.2019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A91CF-DD15-43DB-A284-D6D93FE9615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93DC1-109F-41E4-8F45-247BC09FCF5A}" type="datetimeFigureOut">
              <a:rPr lang="ru-RU" smtClean="0"/>
              <a:t>13.05.2019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A91CF-DD15-43DB-A284-D6D93FE9615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0793DC1-109F-41E4-8F45-247BC09FCF5A}" type="datetimeFigureOut">
              <a:rPr lang="ru-RU" smtClean="0"/>
              <a:t>13.05.2019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2AA91CF-DD15-43DB-A284-D6D93FE9615C}" type="slidenum">
              <a:rPr lang="ru-RU" smtClean="0"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Памятка при ЧС для взаимодействия с </a:t>
            </a:r>
            <a:r>
              <a:rPr lang="ru-RU" dirty="0" smtClean="0"/>
              <a:t>Росреестром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В случае утраты объектов недвижимости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1351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 случае, если право на объект недвижимости не зарегистрировано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ru-RU" dirty="0" smtClean="0"/>
              <a:t>При отсутствии документов обратиться в «</a:t>
            </a:r>
            <a:r>
              <a:rPr lang="ru-RU" dirty="0" smtClean="0"/>
              <a:t>Забгеоинформцентр</a:t>
            </a:r>
            <a:r>
              <a:rPr lang="ru-RU" dirty="0" smtClean="0"/>
              <a:t>» с целью получения документов, подтверждающих осуществление технического учета и раннее возникших прав</a:t>
            </a:r>
          </a:p>
          <a:p>
            <a:pPr marL="137160" indent="0">
              <a:buNone/>
            </a:pPr>
            <a:r>
              <a:rPr lang="ru-RU" dirty="0" smtClean="0"/>
              <a:t>При отсутствии  документов- обращение в суд.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159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700808"/>
            <a:ext cx="8229600" cy="4709160"/>
          </a:xfrm>
        </p:spPr>
        <p:txBody>
          <a:bodyPr/>
          <a:lstStyle/>
          <a:p>
            <a:pPr marL="137160" indent="0">
              <a:buNone/>
            </a:pPr>
            <a:r>
              <a:rPr lang="ru-RU" dirty="0" smtClean="0"/>
              <a:t>*Для получения сведений по запросам необходимо наличие сведений о фамилии, имени, отчестве, дате рождения (число, месяц, год рождения) и номер СНИЛС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3289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Для снятия объекта с учета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ru-RU" dirty="0" smtClean="0"/>
              <a:t>1. Необходимо получения Акта обследования у кадастрового инженера </a:t>
            </a:r>
          </a:p>
          <a:p>
            <a:pPr marL="137160" indent="0">
              <a:buNone/>
            </a:pPr>
            <a:r>
              <a:rPr lang="ru-RU" dirty="0" smtClean="0"/>
              <a:t>2. Подать заявление о снятии с учета через МФЦ собственнику объекта недвижимости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8537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510</TotalTime>
  <Words>106</Words>
  <Application>Microsoft Office PowerPoint</Application>
  <PresentationFormat>Экран (4:3)</PresentationFormat>
  <Paragraphs>9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Апекс</vt:lpstr>
      <vt:lpstr>Памятка при ЧС для взаимодействия с Росреестром</vt:lpstr>
      <vt:lpstr>В случае, если право на объект недвижимости не зарегистрировано </vt:lpstr>
      <vt:lpstr>Презентация PowerPoint</vt:lpstr>
      <vt:lpstr>Для снятия объекта с учета  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Памятка при ЧС для взаимодействия с Росреестром</dc:title>
  <dc:creator>Zemelny</dc:creator>
  <cp:lastModifiedBy>Zemelny</cp:lastModifiedBy>
  <cp:revision>6</cp:revision>
  <dcterms:created xsi:type="dcterms:W3CDTF">2019-04-29T02:49:58Z</dcterms:created>
  <dcterms:modified xsi:type="dcterms:W3CDTF">2019-05-13T05:07:02Z</dcterms:modified>
</cp:coreProperties>
</file>